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29"/>
  </p:notesMasterIdLst>
  <p:handoutMasterIdLst>
    <p:handoutMasterId r:id="rId30"/>
  </p:handoutMasterIdLst>
  <p:sldIdLst>
    <p:sldId id="256" r:id="rId8"/>
    <p:sldId id="336" r:id="rId9"/>
    <p:sldId id="258" r:id="rId10"/>
    <p:sldId id="335" r:id="rId11"/>
    <p:sldId id="339" r:id="rId12"/>
    <p:sldId id="340" r:id="rId13"/>
    <p:sldId id="341" r:id="rId14"/>
    <p:sldId id="337" r:id="rId15"/>
    <p:sldId id="338" r:id="rId16"/>
    <p:sldId id="342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261" r:id="rId26"/>
    <p:sldId id="334" r:id="rId27"/>
    <p:sldId id="324" r:id="rId28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8EC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/>
    <p:restoredTop sz="79955"/>
  </p:normalViewPr>
  <p:slideViewPr>
    <p:cSldViewPr snapToGrid="0" snapToObjects="1" showGuides="1">
      <p:cViewPr varScale="1">
        <p:scale>
          <a:sx n="121" d="100"/>
          <a:sy n="121" d="100"/>
        </p:scale>
        <p:origin x="1242" y="90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microsoft.com/office/2007/relationships/hdphoto" Target="../media/hdphoto3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45.xml"/><Relationship Id="rId9" Type="http://schemas.microsoft.com/office/2007/relationships/hdphoto" Target="../media/hdphoto3.wdp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&amp; temperature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8AE9-5F7A-4386-B88E-7C626BD50F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3ADAF-DEA1-4D72-B17A-D113D5454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Manu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347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95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F8297F-C3B0-4404-ACFC-743865F7AD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Manu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25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Indoor </a:t>
            </a:r>
          </a:p>
          <a:p>
            <a:pPr lvl="1"/>
            <a:r>
              <a:rPr lang="nl-NL" dirty="0"/>
              <a:t>Communicatie over DASH7</a:t>
            </a:r>
          </a:p>
          <a:p>
            <a:pPr lvl="1"/>
            <a:r>
              <a:rPr lang="nl-NL" dirty="0"/>
              <a:t>Barometer om verdiep aan te geven</a:t>
            </a:r>
          </a:p>
          <a:p>
            <a:pPr lvl="1"/>
            <a:r>
              <a:rPr lang="nl-NL" dirty="0"/>
              <a:t>RSSI metingen</a:t>
            </a:r>
          </a:p>
          <a:p>
            <a:pPr lvl="1"/>
            <a:r>
              <a:rPr lang="nl-NL" dirty="0"/>
              <a:t>e-Compass voor richting</a:t>
            </a:r>
          </a:p>
          <a:p>
            <a:pPr lvl="1"/>
            <a:r>
              <a:rPr lang="nl-NL" dirty="0"/>
              <a:t>Temperatuur sensor voor noodsituaties (gevangen in koelkast, </a:t>
            </a:r>
            <a:r>
              <a:rPr lang="mr-IN" dirty="0"/>
              <a:t>…</a:t>
            </a:r>
            <a:r>
              <a:rPr lang="nl-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detail</a:t>
            </a:r>
          </a:p>
        </p:txBody>
      </p:sp>
    </p:spTree>
    <p:extLst>
      <p:ext uri="{BB962C8B-B14F-4D97-AF65-F5344CB8AC3E}">
        <p14:creationId xmlns:p14="http://schemas.microsoft.com/office/powerpoint/2010/main" val="282287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Outdoor</a:t>
            </a:r>
          </a:p>
          <a:p>
            <a:pPr lvl="1"/>
            <a:r>
              <a:rPr lang="nl-NL" dirty="0"/>
              <a:t>Communicatie over LoRaWAN</a:t>
            </a:r>
          </a:p>
          <a:p>
            <a:pPr lvl="1"/>
            <a:r>
              <a:rPr lang="nl-NL" dirty="0"/>
              <a:t>e-Compass voor richting</a:t>
            </a:r>
          </a:p>
          <a:p>
            <a:pPr lvl="1"/>
            <a:r>
              <a:rPr lang="nl-NL" dirty="0"/>
              <a:t>GPS coördinaten doorsturen wanneer de outdoor situatie is geactiveerd</a:t>
            </a:r>
          </a:p>
          <a:p>
            <a:pPr lvl="1"/>
            <a:r>
              <a:rPr lang="nl-NL" dirty="0"/>
              <a:t>Accelerometer voor snelheid</a:t>
            </a:r>
          </a:p>
          <a:p>
            <a:pPr lvl="1"/>
            <a:endParaRPr lang="nl-NL" dirty="0"/>
          </a:p>
          <a:p>
            <a:r>
              <a:rPr lang="nl-NL" dirty="0"/>
              <a:t>Backend</a:t>
            </a:r>
          </a:p>
          <a:p>
            <a:pPr lvl="1"/>
            <a:r>
              <a:rPr lang="nl-NL" dirty="0"/>
              <a:t>Gebruik van ThingsBoard.io voor visualisatie van data</a:t>
            </a:r>
          </a:p>
          <a:p>
            <a:pPr lvl="1"/>
            <a:r>
              <a:rPr lang="nl-NL" dirty="0"/>
              <a:t>Python project voor parsing MQTT command</a:t>
            </a:r>
          </a:p>
          <a:p>
            <a:pPr lvl="1"/>
            <a:r>
              <a:rPr lang="nl-NL" dirty="0"/>
              <a:t>Fingerprinting met training database</a:t>
            </a:r>
          </a:p>
          <a:p>
            <a:pPr lvl="1"/>
            <a:r>
              <a:rPr lang="nl-NL" dirty="0"/>
              <a:t>Alarm wanneer persoon zich buiten de safe zone bevindt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detail</a:t>
            </a:r>
          </a:p>
        </p:txBody>
      </p:sp>
    </p:spTree>
    <p:extLst>
      <p:ext uri="{BB962C8B-B14F-4D97-AF65-F5344CB8AC3E}">
        <p14:creationId xmlns:p14="http://schemas.microsoft.com/office/powerpoint/2010/main" val="84020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6" y="1898092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3" name="Rounded Rectangle 38"/>
          <p:cNvSpPr>
            <a:spLocks noChangeAspect="1"/>
          </p:cNvSpPr>
          <p:nvPr/>
        </p:nvSpPr>
        <p:spPr>
          <a:xfrm>
            <a:off x="7212957" y="253943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RSSI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12956" y="318077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133668"/>
            <a:ext cx="1494315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>
                <a:solidFill>
                  <a:srgbClr val="FFFFFF"/>
                </a:solidFill>
                <a:cs typeface="Verdana"/>
              </a:rPr>
              <a:t>WAN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141480"/>
            <a:ext cx="1494000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Physical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 bwMode="auto">
          <a:xfrm>
            <a:off x="2182284" y="1071563"/>
            <a:ext cx="4709582" cy="353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KNN-Algorithm &amp; Database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07D082-B02C-4667-996A-7143B664F4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Lander/Imad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12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Manu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9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220</Words>
  <Application>Microsoft Office PowerPoint</Application>
  <PresentationFormat>On-screen Show (16:9)</PresentationFormat>
  <Paragraphs>104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Courier New</vt:lpstr>
      <vt:lpstr>Gill Sans MT</vt:lpstr>
      <vt:lpstr>Verdana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Buildup of the project</vt:lpstr>
      <vt:lpstr>Physical implementation</vt:lpstr>
      <vt:lpstr>Backend</vt:lpstr>
      <vt:lpstr>Backend</vt:lpstr>
      <vt:lpstr>Fingerprinting </vt:lpstr>
      <vt:lpstr>Communication </vt:lpstr>
      <vt:lpstr>Communication </vt:lpstr>
      <vt:lpstr>Indoor</vt:lpstr>
      <vt:lpstr>Outdoor</vt:lpstr>
      <vt:lpstr>Outdoor</vt:lpstr>
      <vt:lpstr>Implementation</vt:lpstr>
      <vt:lpstr>Implementation</vt:lpstr>
      <vt:lpstr>Energy consumption</vt:lpstr>
      <vt:lpstr>Energy consumption</vt:lpstr>
      <vt:lpstr>Energy Consumption</vt:lpstr>
      <vt:lpstr>Demonstration</vt:lpstr>
      <vt:lpstr>Milestones</vt:lpstr>
      <vt:lpstr>Milestones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Levi Mariën</cp:lastModifiedBy>
  <cp:revision>185</cp:revision>
  <dcterms:created xsi:type="dcterms:W3CDTF">2015-04-29T12:04:28Z</dcterms:created>
  <dcterms:modified xsi:type="dcterms:W3CDTF">2018-01-04T14:57:16Z</dcterms:modified>
  <cp:category/>
</cp:coreProperties>
</file>